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20" Type="http://schemas.openxmlformats.org/officeDocument/2006/relationships/viewProps" Target="viewProps.xml" /><Relationship Id="rId1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2" Type="http://schemas.openxmlformats.org/officeDocument/2006/relationships/tableStyles" Target="tableStyles.xml" /><Relationship Id="rId1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2025-11-14T14:37:17Z</dcterms:created>
  <dcterms:modified xsi:type="dcterms:W3CDTF">2025-11-14T14:37:17Z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